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embeddedFontLst>
    <p:embeddedFont>
      <p:font typeface="KG Blank Space Solid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85"/>
    <p:restoredTop sz="94633"/>
  </p:normalViewPr>
  <p:slideViewPr>
    <p:cSldViewPr snapToGrid="0">
      <p:cViewPr varScale="1">
        <p:scale>
          <a:sx n="57" d="100"/>
          <a:sy n="57" d="100"/>
        </p:scale>
        <p:origin x="108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B763E-0E40-ED53-0066-98D673619A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121C73-171D-13CD-00E1-A977030B21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81693-DF09-45EC-CEAB-F9CBF1BDF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D6D9-0CD1-B547-B88A-8907AA8FDDF9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3F4DA-7821-BF72-C56B-1F86ED0AF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08A19-2738-07E6-B176-5E61FBB9D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97C5E-9E2D-6A4E-9DD0-36CB8F58F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1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5B3E6-FD1D-C2B4-69E7-1FD5C3781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2D826A-285F-F515-83AA-BBF138F590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C38ED-14EA-3EE0-56D0-ACB6BB0D7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D6D9-0CD1-B547-B88A-8907AA8FDDF9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F929D-9EB6-2B24-EBB3-8EDCB7E15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BC46D-4454-2A42-27B9-019AF768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97C5E-9E2D-6A4E-9DD0-36CB8F58F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38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1EC253-5D2D-E1DA-66FC-E3E0316722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CCA354-67D9-341D-11B4-871E92BA69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509C7-13B5-FEA0-BC9B-52746DA70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D6D9-0CD1-B547-B88A-8907AA8FDDF9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8058D-E386-BA4A-799A-5920F8A51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C2F69-CA4B-75E6-F950-EC3F68ED3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97C5E-9E2D-6A4E-9DD0-36CB8F58F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877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A98CB-AE32-97D7-2586-833BA5E37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1AEA8-DCC4-3740-FACE-DBE5647A8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77DF7-FBF7-80A6-CCB4-363599DCB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D6D9-0CD1-B547-B88A-8907AA8FDDF9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DCDD9-A363-C005-46DE-1B78D1F21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875D2-349B-6851-789D-70FBFD995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97C5E-9E2D-6A4E-9DD0-36CB8F58F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86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763A4-87B8-EAB9-5C7E-AD4140380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D8635F-6D93-1863-0BEE-E8EE1E3A5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A7D4F-FC9C-996A-D74D-3F681FF29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D6D9-0CD1-B547-B88A-8907AA8FDDF9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854EB-0C93-8626-1C21-0A374D87F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D4EC2-5BD4-CABA-DC9B-C2BEF9933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97C5E-9E2D-6A4E-9DD0-36CB8F58F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049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16C5B-B1A1-5E6F-DF24-B47F1BEAC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467DF-6C3C-8474-5CB0-5ED0F69D45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817DC-CB23-8F16-A567-C87D80F4C2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6A03EE-A4B7-67F4-7E8C-94BD8C670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D6D9-0CD1-B547-B88A-8907AA8FDDF9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6827CA-FC9F-6588-EEA9-59DEBF74C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42929B-5E5E-D225-EB6F-565FF55CB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97C5E-9E2D-6A4E-9DD0-36CB8F58F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36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08929-1899-A546-F952-B29B9C060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71A05-BAAD-725E-5970-A455FB403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F8CBDB-2746-4A89-ADCA-7CF977749A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760FFB-A12B-2C72-8117-F509351FA8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A3592A-A73F-43A3-3113-1981479173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E4B436-9E7D-D917-E9F9-E10AB81A0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D6D9-0CD1-B547-B88A-8907AA8FDDF9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C46E0F-BE83-BD5B-1034-F26982F73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3509B6-8514-0D25-AFE1-76F5C606A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97C5E-9E2D-6A4E-9DD0-36CB8F58F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83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09F87-2A78-2FB5-3902-806546DA4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305137-950D-46BC-38A0-84CD9C7C6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D6D9-0CD1-B547-B88A-8907AA8FDDF9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685B2B-30FF-2728-1B60-C01B093F7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EC811B-636C-5B3C-BF41-73094E33C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97C5E-9E2D-6A4E-9DD0-36CB8F58F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81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79C20A-5E00-E5CE-4531-887A1AE16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D6D9-0CD1-B547-B88A-8907AA8FDDF9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F4BF0B-D8D9-5433-1810-CA0CFA2AC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8EB89C-D308-E4C9-3EF2-11F7BADB6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97C5E-9E2D-6A4E-9DD0-36CB8F58F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63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AB8F7-A055-F24B-FB68-CC90029EE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4BEF4-0CFE-D803-6B3A-859FA20BF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718867-0B7B-8707-132C-C1906B7FEC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1133B4-46E2-9F34-6D46-AFF1FA2D8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D6D9-0CD1-B547-B88A-8907AA8FDDF9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DC647A-4030-67F6-9B93-CCCC38CEB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F8E5F8-76BF-FAAC-D0C4-25834E799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97C5E-9E2D-6A4E-9DD0-36CB8F58F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24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12C34-E130-07EE-4B3D-CA3BDCA53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0B1C8B-AE18-641E-0C39-F774F67DDE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0EC1B7-BD7C-D025-B977-84B8EB9F12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8C88C8-363E-9C6D-1194-5CFF3FB81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D6D9-0CD1-B547-B88A-8907AA8FDDF9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B26CC6-4905-1578-086F-23B1F8E8B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5F6839-0E70-9AF4-BB97-3A77E844E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97C5E-9E2D-6A4E-9DD0-36CB8F58F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79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D1ACF7-FFE1-DA0E-315A-741CA6989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E62421-2B13-C3ED-3F28-8B82499A3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4CAB3-B2E6-653B-5008-8EA6A6BA35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02D6D9-0CD1-B547-B88A-8907AA8FDDF9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2266D-6BBB-2FC5-12FF-E0A7278FDF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92162-8296-A1B5-E609-A7DD671006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397C5E-9E2D-6A4E-9DD0-36CB8F58F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3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neon sign with yellow and pink letters&#10;&#10;Description automatically generated">
            <a:extLst>
              <a:ext uri="{FF2B5EF4-FFF2-40B4-BE49-F238E27FC236}">
                <a16:creationId xmlns:a16="http://schemas.microsoft.com/office/drawing/2014/main" id="{7C029833-128D-AB47-3E28-9ABFDD184F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4580" y="1356852"/>
            <a:ext cx="4522839" cy="3923071"/>
          </a:xfrm>
          <a:prstGeom prst="rect">
            <a:avLst/>
          </a:prstGeom>
        </p:spPr>
      </p:pic>
      <p:pic>
        <p:nvPicPr>
          <p:cNvPr id="7" name="Picture 6" descr="A black background with yellow text&#10;&#10;Description automatically generated">
            <a:extLst>
              <a:ext uri="{FF2B5EF4-FFF2-40B4-BE49-F238E27FC236}">
                <a16:creationId xmlns:a16="http://schemas.microsoft.com/office/drawing/2014/main" id="{FD4E777D-195E-161C-6B2E-4A43F7D847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14452"/>
            <a:ext cx="12192000" cy="1052051"/>
          </a:xfrm>
          <a:prstGeom prst="rect">
            <a:avLst/>
          </a:prstGeom>
        </p:spPr>
      </p:pic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BFFE580-20E0-8CB7-DE6A-19DD38DB8B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11096"/>
            <a:ext cx="1425677" cy="1646903"/>
          </a:xfrm>
          <a:prstGeom prst="rect">
            <a:avLst/>
          </a:prstGeom>
        </p:spPr>
      </p:pic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850A9BA-E329-00F2-41DF-02EB8F3E5AA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7832" y="5014452"/>
            <a:ext cx="1514168" cy="184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61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C55E35-4FE2-495B-B21C-618AA648C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36066B-E3B2-1CA0-D73C-30DB5E38A988}"/>
              </a:ext>
            </a:extLst>
          </p:cNvPr>
          <p:cNvSpPr txBox="1"/>
          <p:nvPr/>
        </p:nvSpPr>
        <p:spPr>
          <a:xfrm>
            <a:off x="1549888" y="2984401"/>
            <a:ext cx="90922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spc="150" dirty="0">
                <a:latin typeface="KG Blank Space Solid" panose="02000000000000000000" pitchFamily="2" charset="77"/>
              </a:rPr>
              <a:t>Marie Antoinette said, ‘Let them eat cake!’</a:t>
            </a:r>
          </a:p>
        </p:txBody>
      </p:sp>
    </p:spTree>
    <p:extLst>
      <p:ext uri="{BB962C8B-B14F-4D97-AF65-F5344CB8AC3E}">
        <p14:creationId xmlns:p14="http://schemas.microsoft.com/office/powerpoint/2010/main" val="217382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BE7E96-3CAF-E4E6-8670-38B04A9AD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E160A1-9345-1811-97F1-0B253B543772}"/>
              </a:ext>
            </a:extLst>
          </p:cNvPr>
          <p:cNvSpPr txBox="1"/>
          <p:nvPr/>
        </p:nvSpPr>
        <p:spPr>
          <a:xfrm>
            <a:off x="1850687" y="3151207"/>
            <a:ext cx="8490623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spc="150" dirty="0">
                <a:latin typeface="KG Blank Space Solid" panose="02000000000000000000" pitchFamily="2" charset="77"/>
              </a:rPr>
              <a:t>Marie Antoinette was known for being very extravagant and very unpopular, but this was a lie made up to make her even more unlikeable.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2A5475-B2A2-C386-4ACA-908E050605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9640" y="1739048"/>
            <a:ext cx="2572719" cy="114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54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CC990A-2DD3-A0FC-9C5F-258D9984F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AF58E5-0159-EDDE-1CAC-3031487EB9EE}"/>
              </a:ext>
            </a:extLst>
          </p:cNvPr>
          <p:cNvSpPr txBox="1"/>
          <p:nvPr/>
        </p:nvSpPr>
        <p:spPr>
          <a:xfrm>
            <a:off x="1274584" y="2208897"/>
            <a:ext cx="96428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spc="150" dirty="0">
                <a:latin typeface="KG Blank Space Solid" panose="02000000000000000000" pitchFamily="2" charset="77"/>
              </a:rPr>
              <a:t>When he died, Albert Einstein’s brain was removed and preserved to be studied!</a:t>
            </a:r>
          </a:p>
        </p:txBody>
      </p:sp>
    </p:spTree>
    <p:extLst>
      <p:ext uri="{BB962C8B-B14F-4D97-AF65-F5344CB8AC3E}">
        <p14:creationId xmlns:p14="http://schemas.microsoft.com/office/powerpoint/2010/main" val="36426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7B250C-5BDB-20B2-0AB3-3857C2FC4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384F7D-23F1-65DB-433E-CC4292D59F4C}"/>
              </a:ext>
            </a:extLst>
          </p:cNvPr>
          <p:cNvSpPr txBox="1"/>
          <p:nvPr/>
        </p:nvSpPr>
        <p:spPr>
          <a:xfrm>
            <a:off x="2441666" y="3405850"/>
            <a:ext cx="73086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spc="150" dirty="0">
                <a:latin typeface="KG Blank Space Solid" panose="02000000000000000000" pitchFamily="2" charset="77"/>
              </a:rPr>
              <a:t>Thin slices of Einstein’s brain are currently on display in the </a:t>
            </a:r>
            <a:r>
              <a:rPr lang="en-US" sz="3500" spc="150" dirty="0" err="1">
                <a:latin typeface="KG Blank Space Solid" panose="02000000000000000000" pitchFamily="2" charset="77"/>
              </a:rPr>
              <a:t>Mütter</a:t>
            </a:r>
            <a:r>
              <a:rPr lang="en-US" sz="3500" spc="150" dirty="0">
                <a:latin typeface="KG Blank Space Solid" panose="02000000000000000000" pitchFamily="2" charset="77"/>
              </a:rPr>
              <a:t> Museum in Philadelphia.</a:t>
            </a:r>
          </a:p>
        </p:txBody>
      </p:sp>
      <p:pic>
        <p:nvPicPr>
          <p:cNvPr id="4" name="Picture 3" descr="A pink letters on a black background&#10;&#10;Description automatically generated">
            <a:extLst>
              <a:ext uri="{FF2B5EF4-FFF2-40B4-BE49-F238E27FC236}">
                <a16:creationId xmlns:a16="http://schemas.microsoft.com/office/drawing/2014/main" id="{2CECF7F2-86A7-891B-0227-DABE9F6B50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8748" y="1993691"/>
            <a:ext cx="3534501" cy="114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7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6FF20D-3E77-85BC-AC29-E38A5FC67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F2769A-7674-CF0E-47BF-A579A12A1953}"/>
              </a:ext>
            </a:extLst>
          </p:cNvPr>
          <p:cNvSpPr txBox="1"/>
          <p:nvPr/>
        </p:nvSpPr>
        <p:spPr>
          <a:xfrm>
            <a:off x="1912436" y="2961251"/>
            <a:ext cx="83671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spc="150" dirty="0">
                <a:latin typeface="KG Blank Space Solid" panose="02000000000000000000" pitchFamily="2" charset="77"/>
              </a:rPr>
              <a:t>King Arthur is buried at Glastonbury Abbey.</a:t>
            </a:r>
          </a:p>
        </p:txBody>
      </p:sp>
    </p:spTree>
    <p:extLst>
      <p:ext uri="{BB962C8B-B14F-4D97-AF65-F5344CB8AC3E}">
        <p14:creationId xmlns:p14="http://schemas.microsoft.com/office/powerpoint/2010/main" val="314324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44A10B-CFDB-580C-B032-4AC045BDF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EDF9E8-B950-648A-CDB1-5B6E6688E7F5}"/>
              </a:ext>
            </a:extLst>
          </p:cNvPr>
          <p:cNvSpPr txBox="1"/>
          <p:nvPr/>
        </p:nvSpPr>
        <p:spPr>
          <a:xfrm>
            <a:off x="2177337" y="3371126"/>
            <a:ext cx="78373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spc="150" dirty="0">
                <a:latin typeface="KG Blank Space Solid" panose="02000000000000000000" pitchFamily="2" charset="77"/>
              </a:rPr>
              <a:t>The monks and nuns at Glastonbury Abbey lied about finding King Arthur’s bones to attract pilgrims.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CB3581-CE85-6E64-7C75-5815DE2EEC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9640" y="1958967"/>
            <a:ext cx="2572719" cy="114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4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F955F2-AA96-23BA-BBB4-47BBF50E4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C4192D-D788-7AAA-853C-EF703B7B87E3}"/>
              </a:ext>
            </a:extLst>
          </p:cNvPr>
          <p:cNvSpPr txBox="1"/>
          <p:nvPr/>
        </p:nvSpPr>
        <p:spPr>
          <a:xfrm>
            <a:off x="1912436" y="2544562"/>
            <a:ext cx="836712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spc="150" dirty="0">
                <a:latin typeface="KG Blank Space Solid" panose="02000000000000000000" pitchFamily="2" charset="77"/>
              </a:rPr>
              <a:t>The richest athlete who ever lived was a Roman chariot racer.</a:t>
            </a:r>
          </a:p>
        </p:txBody>
      </p:sp>
    </p:spTree>
    <p:extLst>
      <p:ext uri="{BB962C8B-B14F-4D97-AF65-F5344CB8AC3E}">
        <p14:creationId xmlns:p14="http://schemas.microsoft.com/office/powerpoint/2010/main" val="188678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3F52B3-9154-BD87-C432-2E93F02E3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8CEE8B-DA44-279C-892E-A5C82560BF07}"/>
              </a:ext>
            </a:extLst>
          </p:cNvPr>
          <p:cNvSpPr txBox="1"/>
          <p:nvPr/>
        </p:nvSpPr>
        <p:spPr>
          <a:xfrm>
            <a:off x="1824643" y="3405850"/>
            <a:ext cx="85427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spc="150" dirty="0">
                <a:latin typeface="KG Blank Space Solid" panose="02000000000000000000" pitchFamily="2" charset="77"/>
              </a:rPr>
              <a:t>His name was Gaius </a:t>
            </a:r>
            <a:r>
              <a:rPr lang="en-US" sz="3500" spc="150" dirty="0" err="1">
                <a:latin typeface="KG Blank Space Solid" panose="02000000000000000000" pitchFamily="2" charset="77"/>
              </a:rPr>
              <a:t>Appuleius</a:t>
            </a:r>
            <a:r>
              <a:rPr lang="en-US" sz="3500" spc="150" dirty="0">
                <a:latin typeface="KG Blank Space Solid" panose="02000000000000000000" pitchFamily="2" charset="77"/>
              </a:rPr>
              <a:t> </a:t>
            </a:r>
            <a:r>
              <a:rPr lang="en-US" sz="3500" spc="150" dirty="0" err="1">
                <a:latin typeface="KG Blank Space Solid" panose="02000000000000000000" pitchFamily="2" charset="77"/>
              </a:rPr>
              <a:t>Diocles</a:t>
            </a:r>
            <a:r>
              <a:rPr lang="en-US" sz="3500" spc="150" dirty="0">
                <a:latin typeface="KG Blank Space Solid" panose="02000000000000000000" pitchFamily="2" charset="77"/>
              </a:rPr>
              <a:t>, and in today’s money, his winnings would be worth hundreds of millions of pounds!</a:t>
            </a:r>
          </a:p>
        </p:txBody>
      </p:sp>
      <p:pic>
        <p:nvPicPr>
          <p:cNvPr id="4" name="Picture 3" descr="A pink letters on a black background&#10;&#10;Description automatically generated">
            <a:extLst>
              <a:ext uri="{FF2B5EF4-FFF2-40B4-BE49-F238E27FC236}">
                <a16:creationId xmlns:a16="http://schemas.microsoft.com/office/drawing/2014/main" id="{25B740E3-4BF0-5003-34C8-16B72E05B5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8748" y="1993691"/>
            <a:ext cx="3534501" cy="114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78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49D874-9615-53FB-AC0F-744F5DF89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words&#10;&#10;Description automatically generated">
            <a:extLst>
              <a:ext uri="{FF2B5EF4-FFF2-40B4-BE49-F238E27FC236}">
                <a16:creationId xmlns:a16="http://schemas.microsoft.com/office/drawing/2014/main" id="{4DC95C74-F4C8-5EFB-D2E8-4C596BEC7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032" y="2889411"/>
            <a:ext cx="8520413" cy="217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71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657EFB-2AF0-3589-2E41-C9B1FB472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9050CC-1811-906E-765E-6CCB141B8BB9}"/>
              </a:ext>
            </a:extLst>
          </p:cNvPr>
          <p:cNvSpPr txBox="1"/>
          <p:nvPr/>
        </p:nvSpPr>
        <p:spPr>
          <a:xfrm>
            <a:off x="2283451" y="2498264"/>
            <a:ext cx="762509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spc="150" dirty="0">
                <a:latin typeface="KG Blank Space Solid" panose="02000000000000000000" pitchFamily="2" charset="77"/>
              </a:rPr>
              <a:t>During the Stone Age, humans were hunter-gatherers.</a:t>
            </a:r>
          </a:p>
        </p:txBody>
      </p:sp>
    </p:spTree>
    <p:extLst>
      <p:ext uri="{BB962C8B-B14F-4D97-AF65-F5344CB8AC3E}">
        <p14:creationId xmlns:p14="http://schemas.microsoft.com/office/powerpoint/2010/main" val="288294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11A09E-9E02-F7D5-1A4D-907A45B92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AB2A87-80EF-76F4-1AB4-5BC2F757EE38}"/>
              </a:ext>
            </a:extLst>
          </p:cNvPr>
          <p:cNvSpPr txBox="1"/>
          <p:nvPr/>
        </p:nvSpPr>
        <p:spPr>
          <a:xfrm>
            <a:off x="1765888" y="3405850"/>
            <a:ext cx="86602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spc="150" dirty="0">
                <a:latin typeface="KG Blank Space Solid" panose="02000000000000000000" pitchFamily="2" charset="77"/>
              </a:rPr>
              <a:t>In the Stone Age, humans spent a lot of time hunting animals and fish and gathering, fruit, nuts and seeds, to eat.</a:t>
            </a:r>
          </a:p>
        </p:txBody>
      </p:sp>
      <p:pic>
        <p:nvPicPr>
          <p:cNvPr id="4" name="Picture 3" descr="A pink letters on a black background&#10;&#10;Description automatically generated">
            <a:extLst>
              <a:ext uri="{FF2B5EF4-FFF2-40B4-BE49-F238E27FC236}">
                <a16:creationId xmlns:a16="http://schemas.microsoft.com/office/drawing/2014/main" id="{ECA4F73C-7D97-45A4-2CB3-D3203C2AD0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8748" y="1993691"/>
            <a:ext cx="3534501" cy="114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04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E6F88D-E7E6-4788-5DDE-E3377DD6C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C62956-6CCD-658B-28E4-9468C784A009}"/>
              </a:ext>
            </a:extLst>
          </p:cNvPr>
          <p:cNvSpPr txBox="1"/>
          <p:nvPr/>
        </p:nvSpPr>
        <p:spPr>
          <a:xfrm>
            <a:off x="2283451" y="2498264"/>
            <a:ext cx="762509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spc="150" dirty="0">
                <a:latin typeface="KG Blank Space Solid" panose="02000000000000000000" pitchFamily="2" charset="77"/>
              </a:rPr>
              <a:t>The French emperor, Napoleon was a short man.</a:t>
            </a:r>
          </a:p>
        </p:txBody>
      </p:sp>
    </p:spTree>
    <p:extLst>
      <p:ext uri="{BB962C8B-B14F-4D97-AF65-F5344CB8AC3E}">
        <p14:creationId xmlns:p14="http://schemas.microsoft.com/office/powerpoint/2010/main" val="423591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3007B3-6C61-C96C-EF25-DAA178170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96EE8C-0B47-C09B-5BCD-9241D8CE17AB}"/>
              </a:ext>
            </a:extLst>
          </p:cNvPr>
          <p:cNvSpPr txBox="1"/>
          <p:nvPr/>
        </p:nvSpPr>
        <p:spPr>
          <a:xfrm>
            <a:off x="2406942" y="3290101"/>
            <a:ext cx="73781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spc="150" dirty="0">
                <a:latin typeface="KG Blank Space Solid" panose="02000000000000000000" pitchFamily="2" charset="77"/>
              </a:rPr>
              <a:t>Napoleon was famous for being short, but this was a lie spread by the British. He was actually around the average height for a man of the time!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6C9155-87A3-EA62-A4EF-DF2ED384AC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9639" y="1935815"/>
            <a:ext cx="2572719" cy="114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29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44FFF0-52BE-EABC-5DA4-2B3E9EBEA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F6B061-59D1-C8E8-DE28-8FDA31DAE33A}"/>
              </a:ext>
            </a:extLst>
          </p:cNvPr>
          <p:cNvSpPr txBox="1"/>
          <p:nvPr/>
        </p:nvSpPr>
        <p:spPr>
          <a:xfrm>
            <a:off x="1919158" y="2926527"/>
            <a:ext cx="83536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spc="150" dirty="0">
                <a:latin typeface="KG Blank Space Solid" panose="02000000000000000000" pitchFamily="2" charset="77"/>
              </a:rPr>
              <a:t>Christopher Columbus discovered America.</a:t>
            </a:r>
          </a:p>
        </p:txBody>
      </p:sp>
    </p:spTree>
    <p:extLst>
      <p:ext uri="{BB962C8B-B14F-4D97-AF65-F5344CB8AC3E}">
        <p14:creationId xmlns:p14="http://schemas.microsoft.com/office/powerpoint/2010/main" val="251597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0928FC-0EE3-ED06-3A09-446EF39FE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15797F-7A44-13F7-3B4E-C7CF91DEC468}"/>
              </a:ext>
            </a:extLst>
          </p:cNvPr>
          <p:cNvSpPr txBox="1"/>
          <p:nvPr/>
        </p:nvSpPr>
        <p:spPr>
          <a:xfrm>
            <a:off x="1850687" y="3151207"/>
            <a:ext cx="8490623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spc="150" dirty="0">
                <a:latin typeface="KG Blank Space Solid" panose="02000000000000000000" pitchFamily="2" charset="77"/>
              </a:rPr>
              <a:t>This was a big lie. </a:t>
            </a:r>
          </a:p>
          <a:p>
            <a:pPr algn="ctr"/>
            <a:r>
              <a:rPr lang="en-US" sz="3500" spc="150" dirty="0">
                <a:latin typeface="KG Blank Space Solid" panose="02000000000000000000" pitchFamily="2" charset="77"/>
              </a:rPr>
              <a:t>Christopher Columbus only reached the Caribbean and some of South America, where people were living anyway!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A12D02-08DC-6A7C-CD26-A1F572DFC5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9640" y="1739048"/>
            <a:ext cx="2572719" cy="114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3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8B6B22-D908-DB1F-E6E9-E3151464E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706DFC-C912-F334-7E7A-80CD504C1588}"/>
              </a:ext>
            </a:extLst>
          </p:cNvPr>
          <p:cNvSpPr txBox="1"/>
          <p:nvPr/>
        </p:nvSpPr>
        <p:spPr>
          <a:xfrm>
            <a:off x="1549888" y="2532988"/>
            <a:ext cx="909222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spc="150" dirty="0">
                <a:latin typeface="KG Blank Space Solid" panose="02000000000000000000" pitchFamily="2" charset="77"/>
              </a:rPr>
              <a:t>The Egyptians worshipped over 2,000 gods and goddesses!</a:t>
            </a:r>
          </a:p>
        </p:txBody>
      </p:sp>
    </p:spTree>
    <p:extLst>
      <p:ext uri="{BB962C8B-B14F-4D97-AF65-F5344CB8AC3E}">
        <p14:creationId xmlns:p14="http://schemas.microsoft.com/office/powerpoint/2010/main" val="341510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D716F2-961E-4D89-BAAB-6B288A2CC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81078E-676F-7735-AA36-D09FA357C67B}"/>
              </a:ext>
            </a:extLst>
          </p:cNvPr>
          <p:cNvSpPr txBox="1"/>
          <p:nvPr/>
        </p:nvSpPr>
        <p:spPr>
          <a:xfrm>
            <a:off x="1765888" y="3405850"/>
            <a:ext cx="86602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spc="150" dirty="0">
                <a:latin typeface="KG Blank Space Solid" panose="02000000000000000000" pitchFamily="2" charset="77"/>
              </a:rPr>
              <a:t>Gods and goddesses were        a very important part of Egyptian life, and cats were considered especially divine.</a:t>
            </a:r>
          </a:p>
        </p:txBody>
      </p:sp>
      <p:pic>
        <p:nvPicPr>
          <p:cNvPr id="4" name="Picture 3" descr="A pink letters on a black background&#10;&#10;Description automatically generated">
            <a:extLst>
              <a:ext uri="{FF2B5EF4-FFF2-40B4-BE49-F238E27FC236}">
                <a16:creationId xmlns:a16="http://schemas.microsoft.com/office/drawing/2014/main" id="{804BCAE2-4FF0-5141-E902-B0C552BAFC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8748" y="1993691"/>
            <a:ext cx="3534501" cy="114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2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261</Words>
  <Application>Microsoft Office PowerPoint</Application>
  <PresentationFormat>Widescreen</PresentationFormat>
  <Paragraphs>17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Aptos Display</vt:lpstr>
      <vt:lpstr>KG Blank Space Solid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Teacher's Pet Classroom Resources</dc:creator>
  <cp:lastModifiedBy>Kristina Hill</cp:lastModifiedBy>
  <cp:revision>2</cp:revision>
  <dcterms:created xsi:type="dcterms:W3CDTF">2024-09-27T12:23:27Z</dcterms:created>
  <dcterms:modified xsi:type="dcterms:W3CDTF">2024-10-23T11:11:19Z</dcterms:modified>
</cp:coreProperties>
</file>